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1" r:id="rId6"/>
    <p:sldId id="264" r:id="rId7"/>
    <p:sldId id="265" r:id="rId8"/>
    <p:sldId id="266" r:id="rId9"/>
    <p:sldId id="267" r:id="rId10"/>
    <p:sldId id="262" r:id="rId11"/>
    <p:sldId id="260" r:id="rId12"/>
    <p:sldId id="268" r:id="rId13"/>
    <p:sldId id="269" r:id="rId14"/>
    <p:sldId id="270"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D0B9D-62A4-4978-9B9C-86EC2F0C4680}" v="3" dt="2025-06-02T23:17:04.8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picChg chg="del">
          <ac:chgData name="Matthew Christoff" userId="e86acab5fc5e11ce" providerId="LiveId" clId="{036D0B9D-62A4-4978-9B9C-86EC2F0C4680}" dt="2025-06-02T23:17:16.816" v="155" actId="21"/>
          <ac:picMkLst>
            <pc:docMk/>
            <pc:sldMk cId="0" sldId="256"/>
            <ac:picMk id="105" creationId="{00000000-0000-0000-0000-000000000000}"/>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ubtitle 2"/>
          <p:cNvSpPr txBox="1">
            <a:spLocks noGrp="1"/>
          </p:cNvSpPr>
          <p:nvPr>
            <p:ph type="subTitle" sz="quarter" idx="1"/>
          </p:nvPr>
        </p:nvSpPr>
        <p:spPr>
          <a:xfrm>
            <a:off x="1524000" y="2601119"/>
            <a:ext cx="9144000" cy="1655762"/>
          </a:xfrm>
          <a:prstGeom prst="rect">
            <a:avLst/>
          </a:prstGeom>
        </p:spPr>
        <p:txBody>
          <a:bodyPr/>
          <a:lstStyle/>
          <a:p>
            <a:r>
              <a:rPr b="1" dirty="0" err="1"/>
              <a:t>Z</a:t>
            </a:r>
            <a:r>
              <a:rPr dirty="0" err="1"/>
              <a:t>eldat</a:t>
            </a:r>
            <a:r>
              <a:rPr dirty="0"/>
              <a:t> </a:t>
            </a:r>
            <a:r>
              <a:rPr b="1" dirty="0"/>
              <a:t>E</a:t>
            </a:r>
            <a:r>
              <a:rPr dirty="0"/>
              <a:t>xtracts </a:t>
            </a:r>
            <a:r>
              <a:rPr b="1" dirty="0"/>
              <a:t>L</a:t>
            </a:r>
            <a:r>
              <a:rPr dirty="0"/>
              <a:t>oaded </a:t>
            </a:r>
            <a:r>
              <a:rPr b="1" dirty="0"/>
              <a:t>D</a:t>
            </a:r>
            <a:r>
              <a:rPr dirty="0"/>
              <a:t>ata </a:t>
            </a:r>
            <a:r>
              <a:rPr b="1" dirty="0"/>
              <a:t>a</a:t>
            </a:r>
            <a:r>
              <a:rPr dirty="0"/>
              <a:t>nd </a:t>
            </a:r>
            <a:r>
              <a:rPr b="1" dirty="0"/>
              <a:t>T</a:t>
            </a:r>
            <a:r>
              <a:rPr dirty="0"/>
              <a:t>ranslates</a:t>
            </a:r>
          </a:p>
        </p:txBody>
      </p:sp>
      <p:sp>
        <p:nvSpPr>
          <p:cNvPr id="104" name="Rectangle 1"/>
          <p:cNvSpPr txBox="1">
            <a:spLocks noGrp="1"/>
          </p:cNvSpPr>
          <p:nvPr>
            <p:ph type="ctrTitle"/>
          </p:nvPr>
        </p:nvSpPr>
        <p:spPr>
          <a:xfrm>
            <a:off x="3566133" y="1086330"/>
            <a:ext cx="4781630" cy="1810743"/>
          </a:xfrm>
          <a:prstGeom prst="rect">
            <a:avLst/>
          </a:prstGeom>
        </p:spPr>
        <p:txBody>
          <a:bodyPr lIns="0" tIns="0" rIns="0" bIns="0" anchor="ctr"/>
          <a:lstStyle/>
          <a:p>
            <a:pPr>
              <a:lnSpc>
                <a:spcPct val="100000"/>
              </a:lnSpc>
              <a:defRPr sz="4400">
                <a:latin typeface="Arial"/>
                <a:ea typeface="Arial"/>
                <a:cs typeface="Arial"/>
                <a:sym typeface="Arial"/>
              </a:defRPr>
            </a:pPr>
            <a:r>
              <a:t>Zeldat</a:t>
            </a:r>
            <a:br/>
            <a:r>
              <a:rPr sz="3600"/>
              <a:t>Team Slippee</a:t>
            </a:r>
            <a:br>
              <a:rPr sz="3600"/>
            </a:br>
            <a:endParaRPr sz="3600"/>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4647464" y="3598721"/>
            <a:ext cx="2897072" cy="289707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type="body"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localhost:64646)</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xfrm>
            <a:off x="415599" y="593366"/>
            <a:ext cx="11360802" cy="763601"/>
          </a:xfrm>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xfrm>
            <a:off x="415599" y="1536632"/>
            <a:ext cx="11360802" cy="4555202"/>
          </a:xfrm>
          <a:prstGeom prst="rect">
            <a:avLst/>
          </a:prstGeom>
        </p:spPr>
        <p:txBody>
          <a:bodyPr lIns="121899" tIns="121899" rIns="121899" bIns="121899"/>
          <a:lstStyle/>
          <a:p>
            <a:r>
              <a:rPr dirty="0"/>
              <a:t>Tools, frameworks, platforms</a:t>
            </a:r>
          </a:p>
          <a:p>
            <a:pPr marL="1219169" lvl="1" indent="-423322">
              <a:buSzPts val="2400"/>
              <a:defRPr sz="2400"/>
            </a:pPr>
            <a:r>
              <a:rPr dirty="0"/>
              <a:t>Django</a:t>
            </a:r>
          </a:p>
          <a:p>
            <a:pPr marL="1219169" lvl="1" indent="-423322">
              <a:buSzPts val="2400"/>
              <a:defRPr sz="2400"/>
            </a:pPr>
            <a:r>
              <a:rPr dirty="0" err="1"/>
              <a:t>htmx</a:t>
            </a:r>
            <a:endParaRPr dirty="0"/>
          </a:p>
          <a:p>
            <a:pPr marL="1219169" lvl="1" indent="-423322">
              <a:buSzPts val="2400"/>
              <a:defRPr sz="2400"/>
            </a:pPr>
            <a:r>
              <a:rPr dirty="0"/>
              <a:t>Leverage browser ubiquity while allowing simple integration with python</a:t>
            </a:r>
            <a:endParaRPr lang="en-US" dirty="0"/>
          </a:p>
          <a:p>
            <a:pPr marL="1219169" lvl="1" indent="-423322">
              <a:buSzPts val="2400"/>
              <a:defRPr sz="2400"/>
            </a:pPr>
            <a:r>
              <a:rPr lang="en-US" dirty="0"/>
              <a:t>Main back end was Python</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EB04-38B2-38EE-AB39-21E239F00CDE}"/>
              </a:ext>
            </a:extLst>
          </p:cNvPr>
          <p:cNvSpPr>
            <a:spLocks noGrp="1"/>
          </p:cNvSpPr>
          <p:nvPr>
            <p:ph type="title"/>
          </p:nvPr>
        </p:nvSpPr>
        <p:spPr/>
        <p:txBody>
          <a:bodyPr>
            <a:normAutofit fontScale="90000"/>
          </a:bodyPr>
          <a:lstStyle/>
          <a:p>
            <a:r>
              <a:rPr lang="en-US" dirty="0"/>
              <a:t>Testing</a:t>
            </a:r>
          </a:p>
        </p:txBody>
      </p:sp>
      <p:sp>
        <p:nvSpPr>
          <p:cNvPr id="3" name="Text Placeholder 2">
            <a:extLst>
              <a:ext uri="{FF2B5EF4-FFF2-40B4-BE49-F238E27FC236}">
                <a16:creationId xmlns:a16="http://schemas.microsoft.com/office/drawing/2014/main" id="{F35B2AE5-A64D-27D9-9867-6ED7D56F7239}"/>
              </a:ext>
            </a:extLst>
          </p:cNvPr>
          <p:cNvSpPr>
            <a:spLocks noGrp="1"/>
          </p:cNvSpPr>
          <p:nvPr>
            <p:ph type="body" idx="1"/>
          </p:nvPr>
        </p:nvSpPr>
        <p:spPr/>
        <p:txBody>
          <a:bodyPr/>
          <a:lstStyle/>
          <a:p>
            <a:r>
              <a:rPr lang="en-US" dirty="0" err="1"/>
              <a:t>Vscode</a:t>
            </a:r>
            <a:endParaRPr lang="en-US" dirty="0"/>
          </a:p>
          <a:p>
            <a:r>
              <a:rPr lang="en-US" dirty="0"/>
              <a:t>Webui was </a:t>
            </a:r>
            <a:r>
              <a:rPr lang="en-US" dirty="0" err="1"/>
              <a:t>htmx</a:t>
            </a:r>
            <a:r>
              <a:rPr lang="en-US" dirty="0"/>
              <a:t> and Django</a:t>
            </a:r>
          </a:p>
          <a:p>
            <a:r>
              <a:rPr lang="en-US" dirty="0" err="1"/>
              <a:t>pytest</a:t>
            </a:r>
            <a:endParaRPr lang="en-US" dirty="0"/>
          </a:p>
        </p:txBody>
      </p:sp>
    </p:spTree>
    <p:extLst>
      <p:ext uri="{BB962C8B-B14F-4D97-AF65-F5344CB8AC3E}">
        <p14:creationId xmlns:p14="http://schemas.microsoft.com/office/powerpoint/2010/main" val="40130926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title"/>
          </p:nvPr>
        </p:nvSpPr>
        <p:spPr/>
        <p:txBody>
          <a:bodyPr/>
          <a:lstStyle/>
          <a:p>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57-646E-E18D-E9D5-1668E28A5C4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089450D-BE70-108F-C55F-99B6043A7F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69470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838200" y="365125"/>
            <a:ext cx="10515600" cy="1325563"/>
          </a:xfrm>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xfrm>
            <a:off x="415599" y="593366"/>
            <a:ext cx="11360802" cy="763601"/>
          </a:xfrm>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xfrm>
            <a:off x="415599" y="1536632"/>
            <a:ext cx="11360802" cy="4555202"/>
          </a:xfrm>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The lack of a unified solution hinders preservation efforts, experimentation, and cross-platform play.</a:t>
            </a:r>
          </a:p>
          <a:p>
            <a:r>
              <a:rPr lang="en-US" dirty="0"/>
              <a:t>This project aims to provide a seamless and intuitive tool for translating N64 save files between popular emulators and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838200" y="365125"/>
            <a:ext cx="10515600" cy="1325563"/>
          </a:xfrm>
          <a:prstGeom prst="rect">
            <a:avLst/>
          </a:prstGeom>
        </p:spPr>
        <p:txBody>
          <a:bodyPr/>
          <a:lstStyle/>
          <a:p>
            <a:r>
              <a:t>Requirements List</a:t>
            </a:r>
          </a:p>
        </p:txBody>
      </p:sp>
      <p:sp>
        <p:nvSpPr>
          <p:cNvPr id="119" name="Content Placeholder 2"/>
          <p:cNvSpPr txBox="1">
            <a:spLocks noGrp="1"/>
          </p:cNvSpPr>
          <p:nvPr>
            <p:ph type="body" idx="1"/>
          </p:nvPr>
        </p:nvSpPr>
        <p:spPr>
          <a:xfrm>
            <a:off x="838200" y="1901825"/>
            <a:ext cx="10515600" cy="4351338"/>
          </a:xfrm>
          <a:prstGeom prst="rect">
            <a:avLst/>
          </a:prstGeom>
        </p:spPr>
        <p:txBody>
          <a:bodyPr/>
          <a:lstStyle/>
          <a:p>
            <a:r>
              <a:rPr dirty="0"/>
              <a:t>FR1: Bidirectional Conversion Support</a:t>
            </a:r>
            <a:br>
              <a:rPr dirty="0"/>
            </a:br>
            <a:r>
              <a:rPr i="1" dirty="0"/>
              <a:t>Conversion should be 1:1, can be done in any direction at any time</a:t>
            </a:r>
          </a:p>
          <a:p>
            <a:r>
              <a:rPr dirty="0"/>
              <a:t>FR2: File Validation and Error Handling</a:t>
            </a:r>
            <a:br>
              <a:rPr dirty="0"/>
            </a:br>
            <a:r>
              <a:rPr i="1" dirty="0"/>
              <a:t>Invalid or corrupted files should be identified and labeled as such</a:t>
            </a:r>
          </a:p>
          <a:p>
            <a:r>
              <a:rPr i="1" dirty="0"/>
              <a:t>NFR1: </a:t>
            </a:r>
            <a:r>
              <a:rPr dirty="0"/>
              <a:t>Help page for new/inexperienced users</a:t>
            </a:r>
            <a:br>
              <a:rPr dirty="0"/>
            </a:br>
            <a:r>
              <a:rPr i="1" dirty="0"/>
              <a:t>A guide for the application intended to help novice users</a:t>
            </a:r>
          </a:p>
          <a:p>
            <a:r>
              <a:rPr i="1" dirty="0"/>
              <a:t>NFR2: Usability</a:t>
            </a:r>
            <a:br>
              <a:rPr i="1" dirty="0"/>
            </a:br>
            <a:r>
              <a:rPr i="1" dirty="0"/>
              <a:t>The GUI interface should be accessible and easy to understand, allowing inexperienced users to accomplish their goal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134938"/>
            <a:ext cx="10515600" cy="1325564"/>
          </a:xfrm>
          <a:prstGeom prst="rect">
            <a:avLst/>
          </a:prstGeom>
        </p:spPr>
        <p:txBody>
          <a:bodyPr/>
          <a:lstStyle/>
          <a:p>
            <a:r>
              <a:t>Behavioral Modeling: Sequence Diagram</a:t>
            </a:r>
          </a:p>
        </p:txBody>
      </p:sp>
      <p:pic>
        <p:nvPicPr>
          <p:cNvPr id="134" name="Image" descr="Image"/>
          <p:cNvPicPr>
            <a:picLocks noChangeAspect="1"/>
          </p:cNvPicPr>
          <p:nvPr/>
        </p:nvPicPr>
        <p:blipFill>
          <a:blip r:embed="rId2"/>
          <a:stretch>
            <a:fillRect/>
          </a:stretch>
        </p:blipFill>
        <p:spPr>
          <a:xfrm>
            <a:off x="4189672" y="1115205"/>
            <a:ext cx="3812656" cy="571898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10515600" cy="1325564"/>
          </a:xfrm>
          <a:prstGeom prst="rect">
            <a:avLst/>
          </a:prstGeom>
        </p:spPr>
        <p:txBody>
          <a:bodyPr/>
          <a:lstStyle/>
          <a:p>
            <a:r>
              <a:t>Behavioral Modeling: Activity Diagram</a:t>
            </a:r>
          </a:p>
        </p:txBody>
      </p:sp>
      <p:pic>
        <p:nvPicPr>
          <p:cNvPr id="137" name="Image" descr="Image"/>
          <p:cNvPicPr>
            <a:picLocks noChangeAspect="1"/>
          </p:cNvPicPr>
          <p:nvPr/>
        </p:nvPicPr>
        <p:blipFill>
          <a:blip r:embed="rId2"/>
          <a:stretch>
            <a:fillRect/>
          </a:stretch>
        </p:blipFill>
        <p:spPr>
          <a:xfrm>
            <a:off x="4171305" y="1036291"/>
            <a:ext cx="3849390" cy="577408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273</TotalTime>
  <Words>328</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LM Roman 10</vt:lpstr>
      <vt:lpstr>Office Theme</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Implementation details</vt:lpstr>
      <vt:lpstr>Tools, Technologies, and Testing </vt:lpstr>
      <vt:lpstr>Testing</vt:lpstr>
      <vt:lpstr>Part 2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Matthew Christoff</cp:lastModifiedBy>
  <cp:revision>2</cp:revision>
  <dcterms:modified xsi:type="dcterms:W3CDTF">2025-06-05T01:24:37Z</dcterms:modified>
</cp:coreProperties>
</file>